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0" r:id="rId2"/>
    <p:sldId id="324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38" d="100"/>
          <a:sy n="38" d="100"/>
        </p:scale>
        <p:origin x="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7.emf"/><Relationship Id="rId10" Type="http://schemas.openxmlformats.org/officeDocument/2006/relationships/image" Target="../media/image25.jpeg"/><Relationship Id="rId4" Type="http://schemas.openxmlformats.org/officeDocument/2006/relationships/image" Target="../media/image9.emf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10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76750" y="117413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năm 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25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4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19726" y="178555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Nghe – viết : Đồ chơi yêu thích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96242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3002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55331" y="4380251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44744" y="4408245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195771" y="4408244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 εΪg εŗg, Α˝n Ūg sao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 các đồ εΠ hΗİn đại ηư Δ-gô, ô Ǉô đΗϛu δΗϜn Ǉừ xa, ǧμłu ηân. Đồ εΠ wào Ǉớ cũng giữ gìn cẩn 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58039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Δ-gô, ô Ǉô đΗϛu δΗϜn Ǉừ xa,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95078" y="1389390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361162" y="2995582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86381" y="1324946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60186" y="298976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45130" y="3935032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652504" y="394615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4979"/>
            <a:ext cx="1508265" cy="1441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554979"/>
            <a:ext cx="1320274" cy="12961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36634" y="4763102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586</Words>
  <Application>Microsoft Office PowerPoint</Application>
  <PresentationFormat>Màn hình rộng</PresentationFormat>
  <Paragraphs>75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Đỗ Thanh Huyền</cp:lastModifiedBy>
  <cp:revision>160</cp:revision>
  <dcterms:created xsi:type="dcterms:W3CDTF">2021-06-02T14:23:54Z</dcterms:created>
  <dcterms:modified xsi:type="dcterms:W3CDTF">2021-11-25T07:43:44Z</dcterms:modified>
</cp:coreProperties>
</file>